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60" r:id="rId3"/>
    <p:sldId id="264" r:id="rId4"/>
    <p:sldId id="296" r:id="rId5"/>
    <p:sldId id="298" r:id="rId6"/>
    <p:sldId id="297" r:id="rId7"/>
    <p:sldId id="295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pos="4096" userDrawn="1">
          <p15:clr>
            <a:srgbClr val="A4A3A4"/>
          </p15:clr>
        </p15:guide>
        <p15:guide id="2" orient="horz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1820" autoAdjust="0"/>
  </p:normalViewPr>
  <p:slideViewPr>
    <p:cSldViewPr snapToGrid="0" snapToObjects="1">
      <p:cViewPr varScale="1">
        <p:scale>
          <a:sx n="76" d="100"/>
          <a:sy n="76" d="100"/>
        </p:scale>
        <p:origin x="1740" y="90"/>
      </p:cViewPr>
      <p:guideLst>
        <p:guide pos="40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25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5684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22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8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84326" y="3147160"/>
            <a:ext cx="11275162" cy="3134157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6827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480" y="7802880"/>
            <a:ext cx="9103360" cy="94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0046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844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2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50240" y="923341"/>
            <a:ext cx="11704320" cy="14175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2600960"/>
            <a:ext cx="11704320" cy="64373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795114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74" y="8220829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587277" y="802396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2289536" y="7412736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8023962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857638" y="390596"/>
            <a:ext cx="2496922" cy="8062976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6"/>
            <a:ext cx="8999322" cy="81019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8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1513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50240" y="2561946"/>
            <a:ext cx="11704320" cy="6437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1613287" y="949351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1210137" y="192471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-74" y="606891"/>
            <a:ext cx="13004800" cy="643737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40290" y="606891"/>
            <a:ext cx="13004800" cy="6996583"/>
            <a:chOff x="-74" y="0"/>
            <a:chExt cx="13004800" cy="6996583"/>
          </a:xfrm>
        </p:grpSpPr>
        <p:sp>
          <p:nvSpPr>
            <p:cNvPr id="7" name="Freeform 6"/>
            <p:cNvSpPr/>
            <p:nvPr userDrawn="1"/>
          </p:nvSpPr>
          <p:spPr bwMode="invGray">
            <a:xfrm>
              <a:off x="-74" y="0"/>
              <a:ext cx="13004800" cy="6437376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0 h 4756452"/>
                <a:gd name="connsiteX1" fmla="*/ 0 w 9153196"/>
                <a:gd name="connsiteY1" fmla="*/ 4756452 h 4756452"/>
                <a:gd name="connsiteX2" fmla="*/ 2980996 w 9153196"/>
                <a:gd name="connsiteY2" fmla="*/ 4235436 h 4756452"/>
                <a:gd name="connsiteX3" fmla="*/ 6739180 w 9153196"/>
                <a:gd name="connsiteY3" fmla="*/ 4592052 h 4756452"/>
                <a:gd name="connsiteX4" fmla="*/ 9144052 w 9153196"/>
                <a:gd name="connsiteY4" fmla="*/ 4381740 h 4756452"/>
                <a:gd name="connsiteX5" fmla="*/ 9153196 w 9153196"/>
                <a:gd name="connsiteY5" fmla="*/ 3275316 h 4756452"/>
                <a:gd name="connsiteX6" fmla="*/ 52 w 9153196"/>
                <a:gd name="connsiteY6" fmla="*/ 0 h 4756452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4052 w 9153196"/>
                <a:gd name="connsiteY4" fmla="*/ 4383024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3196" h="4757736">
                  <a:moveTo>
                    <a:pt x="52" y="1284"/>
                  </a:moveTo>
                  <a:cubicBezTo>
                    <a:pt x="35" y="491948"/>
                    <a:pt x="17" y="4267072"/>
                    <a:pt x="0" y="4757736"/>
                  </a:cubicBezTo>
                  <a:cubicBezTo>
                    <a:pt x="414528" y="4596192"/>
                    <a:pt x="1857799" y="4264120"/>
                    <a:pt x="2980996" y="4236720"/>
                  </a:cubicBezTo>
                  <a:cubicBezTo>
                    <a:pt x="4104193" y="4209320"/>
                    <a:pt x="5900665" y="4503309"/>
                    <a:pt x="6739180" y="4593336"/>
                  </a:cubicBezTo>
                  <a:cubicBezTo>
                    <a:pt x="7577695" y="4683363"/>
                    <a:pt x="8253185" y="4731157"/>
                    <a:pt x="9149297" y="4383685"/>
                  </a:cubicBezTo>
                  <a:cubicBezTo>
                    <a:pt x="9150597" y="2922457"/>
                    <a:pt x="9151896" y="1461228"/>
                    <a:pt x="9153196" y="0"/>
                  </a:cubicBezTo>
                  <a:lnTo>
                    <a:pt x="52" y="12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69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11470234" y="5475021"/>
              <a:ext cx="1079398" cy="107939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90000"/>
                  </a:schemeClr>
                </a:gs>
                <a:gs pos="76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11080089" y="6450381"/>
              <a:ext cx="546202" cy="54620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90000"/>
                  </a:schemeClr>
                </a:gs>
                <a:gs pos="76000">
                  <a:schemeClr val="accent4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429159" y="5462016"/>
              <a:ext cx="1417523" cy="141752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625600" y="7295694"/>
            <a:ext cx="10364826" cy="1937173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5689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625600" y="6294323"/>
            <a:ext cx="10364826" cy="10143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3004800" cy="2744013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543" y="325120"/>
            <a:ext cx="13005342" cy="2004907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821363" y="143053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754970" y="247091"/>
            <a:ext cx="520192" cy="5201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1" y="1326490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25120"/>
            <a:ext cx="11704320" cy="1625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2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732378"/>
            <a:ext cx="5746045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732378"/>
            <a:ext cx="5748302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1704320" y="1430528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950041" y="1378509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50240" y="2665984"/>
            <a:ext cx="5746045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606259" y="2665984"/>
            <a:ext cx="5748302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32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7" name="Oval 6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89254" y="1157427"/>
            <a:ext cx="11704320" cy="16256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9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74" y="-2804"/>
            <a:ext cx="13014289" cy="1825842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73457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87474" y="388338"/>
            <a:ext cx="11067085" cy="1352499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3413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877" y="1950720"/>
            <a:ext cx="7270044" cy="6762496"/>
          </a:xfrm>
          <a:prstGeom prst="rect">
            <a:avLst/>
          </a:prstGeo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470" y="1937715"/>
            <a:ext cx="3654349" cy="6775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477760" y="1404518"/>
            <a:ext cx="5305958" cy="1131418"/>
          </a:xfrm>
        </p:spPr>
        <p:txBody>
          <a:bodyPr anchor="b"/>
          <a:lstStyle>
            <a:lvl1pPr algn="l">
              <a:defRPr sz="2844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54279" y="1729639"/>
            <a:ext cx="6606438" cy="660643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3770" y="2704998"/>
            <a:ext cx="5279949" cy="249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753600" y="5527040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8232038" y="650240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3" name="Oval 12"/>
          <p:cNvSpPr/>
          <p:nvPr/>
        </p:nvSpPr>
        <p:spPr bwMode="gray">
          <a:xfrm>
            <a:off x="1729638" y="546202"/>
            <a:ext cx="1040384" cy="10403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319084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3017879" cy="26483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Freeform 7"/>
          <p:cNvSpPr/>
          <p:nvPr/>
        </p:nvSpPr>
        <p:spPr bwMode="invGray">
          <a:xfrm>
            <a:off x="-74" y="0"/>
            <a:ext cx="13017879" cy="2106505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50240" y="0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298432"/>
            <a:ext cx="4118187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ctr" defTabSz="1300460" rtl="0" eaLnBrk="1" latinLnBrk="1" hangingPunct="1">
        <a:spcBef>
          <a:spcPct val="0"/>
        </a:spcBef>
        <a:buNone/>
        <a:defRPr lang="en-US" sz="512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87672" indent="-487672" algn="l" defTabSz="130046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455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3982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3413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lum bright="-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370074" y="3171379"/>
            <a:ext cx="12264651" cy="209070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70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프로젝트</a:t>
            </a:r>
            <a:r>
              <a:rPr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Leave Out</a:t>
            </a:r>
            <a:r>
              <a:rPr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sz="7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발표</a:t>
            </a:r>
            <a:r>
              <a:rPr lang="ko-KR" altLang="en-US"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en-US" altLang="ko-KR" sz="7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활동적 위치기반 </a:t>
            </a:r>
            <a:r>
              <a:rPr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SNS 플랫폼)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2628238" y="5813671"/>
            <a:ext cx="9103360" cy="949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500" b="1" dirty="0" err="1">
                <a:solidFill>
                  <a:schemeClr val="bg1"/>
                </a:solidFill>
              </a:rPr>
              <a:t>WhoIM</a:t>
            </a:r>
            <a:r>
              <a:rPr sz="2500" b="1" dirty="0">
                <a:solidFill>
                  <a:schemeClr val="bg1"/>
                </a:solidFill>
              </a:rPr>
              <a:t> TEAM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2500" b="1" dirty="0">
                <a:solidFill>
                  <a:schemeClr val="bg1"/>
                </a:solidFill>
              </a:rPr>
              <a:t>허성문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최예찬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최수용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김창석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한승주 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상황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650240" y="2575388"/>
            <a:ext cx="11704320" cy="55280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/>
              <a:t>계획 단계 완료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웹 추가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ko-KR" altLang="en-US" b="1" dirty="0" smtClean="0"/>
              <a:t>구현 준비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데이터 베이스</a:t>
            </a:r>
            <a:r>
              <a:rPr lang="en-US" altLang="ko-KR" b="1" dirty="0"/>
              <a:t> </a:t>
            </a:r>
            <a:r>
              <a:rPr lang="ko-KR" altLang="en-US" b="1" dirty="0" smtClean="0"/>
              <a:t>테이블 작성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지도에 필요한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확인 및 방식</a:t>
            </a:r>
            <a:endParaRPr lang="en-US" altLang="ko-KR" b="1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4" y="2557507"/>
            <a:ext cx="11218105" cy="6310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7" y="2557507"/>
            <a:ext cx="11218105" cy="6310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8" y="2557507"/>
            <a:ext cx="11218104" cy="6310183"/>
          </a:xfrm>
          <a:prstGeom prst="rect">
            <a:avLst/>
          </a:prstGeom>
        </p:spPr>
      </p:pic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설명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8" y="2557508"/>
            <a:ext cx="11218104" cy="63101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준비</a:t>
            </a:r>
            <a:endParaRPr lang="ko-KR" altLang="en-US" dirty="0"/>
          </a:p>
        </p:txBody>
      </p:sp>
      <p:pic>
        <p:nvPicPr>
          <p:cNvPr id="1026" name="Picture 2" descr="mysql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3842602"/>
            <a:ext cx="4536592" cy="23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지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11" y="3737069"/>
            <a:ext cx="5360823" cy="301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11" y="1536700"/>
            <a:ext cx="4876800" cy="7600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2" y="2157739"/>
            <a:ext cx="12178676" cy="6447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53" y="2376320"/>
            <a:ext cx="5728316" cy="60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4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07" y="3414123"/>
            <a:ext cx="5123163" cy="4474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준비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51" y="3414122"/>
            <a:ext cx="5156873" cy="4474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34" y="3466860"/>
            <a:ext cx="5123163" cy="44746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7583" y="3466860"/>
            <a:ext cx="5234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/>
                </a:solidFill>
              </a:rPr>
              <a:t>여러 데이터가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r>
              <a:rPr lang="ko-KR" altLang="en-US" sz="3600" dirty="0" smtClean="0">
                <a:solidFill>
                  <a:schemeClr val="tx1"/>
                </a:solidFill>
              </a:rPr>
              <a:t>한 </a:t>
            </a:r>
            <a:r>
              <a:rPr lang="ko-KR" altLang="en-US" sz="3600" dirty="0" err="1" smtClean="0">
                <a:solidFill>
                  <a:schemeClr val="tx1"/>
                </a:solidFill>
              </a:rPr>
              <a:t>부분의그룹을</a:t>
            </a:r>
            <a:r>
              <a:rPr lang="ko-KR" altLang="en-US" sz="3600" dirty="0" smtClean="0">
                <a:solidFill>
                  <a:schemeClr val="tx1"/>
                </a:solidFill>
              </a:rPr>
              <a:t> 만들어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r>
              <a:rPr lang="ko-KR" altLang="en-US" sz="3600" dirty="0" smtClean="0">
                <a:solidFill>
                  <a:schemeClr val="tx1"/>
                </a:solidFill>
              </a:rPr>
              <a:t>한곳으로 뭉치는 기법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5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준비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3213099"/>
            <a:ext cx="5728316" cy="6009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03" y="3213099"/>
            <a:ext cx="5619682" cy="60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2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4319751"/>
            <a:ext cx="11704320" cy="1625600"/>
          </a:xfrm>
        </p:spPr>
        <p:txBody>
          <a:bodyPr>
            <a:normAutofit/>
          </a:bodyPr>
          <a:lstStyle/>
          <a:p>
            <a:r>
              <a:rPr lang="ko-KR" altLang="en-US" sz="10000" dirty="0">
                <a:solidFill>
                  <a:schemeClr val="tx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4435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720</TotalTime>
  <Words>51</Words>
  <Application>Microsoft Office PowerPoint</Application>
  <PresentationFormat>사용자 지정</PresentationFormat>
  <Paragraphs>18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Apple SD 산돌고딕 Neo 옅은체</vt:lpstr>
      <vt:lpstr>Helvetica Neue</vt:lpstr>
      <vt:lpstr>HY동녘M</vt:lpstr>
      <vt:lpstr>맑은 고딕</vt:lpstr>
      <vt:lpstr>Arial</vt:lpstr>
      <vt:lpstr>Helvetica</vt:lpstr>
      <vt:lpstr>Tahoma</vt:lpstr>
      <vt:lpstr>Wingdings</vt:lpstr>
      <vt:lpstr>New_Natural01</vt:lpstr>
      <vt:lpstr>프로젝트 Leave Out 발표  (활동적 위치기반 SNS 플랫폼)</vt:lpstr>
      <vt:lpstr>진행 상황</vt:lpstr>
      <vt:lpstr>웹 설명</vt:lpstr>
      <vt:lpstr>구현 준비</vt:lpstr>
      <vt:lpstr>구현 준비</vt:lpstr>
      <vt:lpstr>구현 준비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WhereIM 기획발표 (위치기반 SNS 플랫폼)</dc:title>
  <dc:creator>Use</dc:creator>
  <cp:lastModifiedBy>사용자</cp:lastModifiedBy>
  <cp:revision>90</cp:revision>
  <dcterms:modified xsi:type="dcterms:W3CDTF">2017-03-31T05:47:42Z</dcterms:modified>
</cp:coreProperties>
</file>